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FEC20-4E2C-4A2E-BDC5-F8DC855C3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807-7DA8-40C3-8F4A-A13239374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7A514-C0F7-4498-916E-886EBFC1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0FFC9-95C6-4E52-A5CF-8EC7B1EF8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50F13-36C5-4419-B466-BAD1F521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2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9A70-712C-4D63-A878-89ED6372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48EB4-4994-4409-8A54-01D09CC75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06D76-1E02-494F-9BA6-A40C704B6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016E1-D055-4CE2-B965-ACB540EC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53DC0-4F03-4C63-A1D2-9C9BD538D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FFFFE7-65E6-4817-BDCB-51CB3B2B8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4E335-5C45-440E-80BD-812D83E47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DE776-A52E-4B8A-AC45-A33FD814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7471E-EF71-49DC-9E24-7ACFA967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8964F-0B69-4275-8827-A3894040E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47BB9-AF17-4DD2-A922-0AF4BA5C3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6272B-1BE4-46C2-ABDF-6E4B7CAB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E536F-71BC-44F1-96F2-C24C2B3B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7F13E-4ED6-4602-9370-5E39E8B10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99FE2-30DD-488F-A681-A206BAD3B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70968-5B06-4E3E-A480-E575EBEFC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3DAAA-A1DF-4775-8354-3B34E7DF7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18A2E-1946-4FA9-A45E-406FBFE67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49DF8-E1F2-4334-8A10-1A487BDB3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106A4-F099-4A1E-BDAE-9B7565B0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2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BB049-2F92-4C02-8EF0-2B84AFEB9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782A3-F73D-43FA-B030-B6A78B3C5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2F62E-4047-4D9E-9EED-AE2B36312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59DD9-41CF-4E0B-A594-B3AFEC0F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756CD-782C-4BD8-9B4B-7AA3956B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FD635-119E-41AF-B236-64B78070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4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5C21-87F6-45B4-A5FF-775B3AF10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7E3A1-0CD2-43F3-A439-94F446694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4BAD6-F6DD-43DC-A6B7-31D951322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78B341-331D-48D0-A4FF-414B869F06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862F1-3C01-4332-82EB-E91C636CD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E4213-76CE-4645-AAED-87D0CE80C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CA43DF-D0E3-45EB-B48F-3627FD09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512AEF-A381-416A-8C8D-77411C26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6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11D3E-E4FE-4643-A715-100C4B8B0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76BDB-FB5A-45E8-B061-2CE26E5B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80BFA6-F5FE-44C1-AF2B-01E7EC6A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2DC48-C797-4EAC-8BA1-DC9BE804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7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F30CA-7189-4751-9BD3-198BB1273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E2971-EDF4-43C4-A24B-19902724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52285-943C-430B-8F14-5713C999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6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C43BD-D8BF-455E-8490-3CBEF270D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779DA-9A9F-4641-A4B9-4AA2D638F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57DA86-2FEB-4CBA-BE11-7700B42CD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D0E98-0E94-45BC-B112-B5543274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6C93A-B60B-4C42-B3B2-7DD3C59C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C7BC1-3609-486D-B243-F2EA5E9D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88D8D-3FF8-419A-A509-4F85501A0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DEAB13-85A3-4A3F-8CF1-8B852DC7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921C4-CAB3-41DE-9FF0-1E72DE30A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2F380-4725-45A6-8D8C-35D83528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BB2C5-17CC-40EB-B5B7-1AF16552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D5D45-B7E2-4925-813A-CC8FD51CF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168B7-A189-4364-BD92-9EF9E5B3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F9522-EEF6-4AA1-B184-AEFF0F605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3953C-4C6B-4389-A404-597CD3C1B8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B463B-82D2-4595-AD93-F7483D3121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2B6C5-A3C8-48F5-AB6E-A1B6DBA49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AF87-6369-4741-9318-BAE5FB704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AE984-5525-4AA0-AD92-D197054AD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A1E0-4F2B-4C3F-BB9B-39E664984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580" y="1039646"/>
            <a:ext cx="11055096" cy="1121107"/>
          </a:xfrm>
          <a:prstGeom prst="roundRect">
            <a:avLst/>
          </a:prstGeo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Mini-Soccer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D2210-AF10-4D77-B9E7-A4FE65649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580" y="2651760"/>
            <a:ext cx="5931807" cy="2606040"/>
          </a:xfrm>
        </p:spPr>
        <p:txBody>
          <a:bodyPr/>
          <a:lstStyle/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2018 Registration Numbers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Projections for 2019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Points of Interest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9BC869-C87C-493F-885A-15B8966D3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445" y="2969624"/>
            <a:ext cx="6146975" cy="345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9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A1E0-4F2B-4C3F-BB9B-39E664984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1042416"/>
            <a:ext cx="11029950" cy="1121107"/>
          </a:xfrm>
          <a:prstGeom prst="roundRect">
            <a:avLst/>
          </a:prstGeo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2018 Registration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D2210-AF10-4D77-B9E7-A4FE65649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3469"/>
            <a:ext cx="9144000" cy="3014331"/>
          </a:xfrm>
        </p:spPr>
        <p:txBody>
          <a:bodyPr/>
          <a:lstStyle/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rial Rounded MT Bold" panose="020F07040305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56DD180-6E09-45A9-BF9B-CD07DFF74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779830"/>
              </p:ext>
            </p:extLst>
          </p:nvPr>
        </p:nvGraphicFramePr>
        <p:xfrm>
          <a:off x="1040130" y="2485736"/>
          <a:ext cx="6160770" cy="40792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80385">
                  <a:extLst>
                    <a:ext uri="{9D8B030D-6E8A-4147-A177-3AD203B41FA5}">
                      <a16:colId xmlns:a16="http://schemas.microsoft.com/office/drawing/2014/main" val="89159326"/>
                    </a:ext>
                  </a:extLst>
                </a:gridCol>
                <a:gridCol w="3080385">
                  <a:extLst>
                    <a:ext uri="{9D8B030D-6E8A-4147-A177-3AD203B41FA5}">
                      <a16:colId xmlns:a16="http://schemas.microsoft.com/office/drawing/2014/main" val="4121937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3014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8377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0836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U6 Boys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841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U6 Girls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7029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U8 Boys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9233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U8 Girls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1471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U10 Boys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8172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U10 Girls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0975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U12 Boys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1974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U12 Girls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9184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66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A1E0-4F2B-4C3F-BB9B-39E664984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1039646"/>
            <a:ext cx="11055096" cy="1121107"/>
          </a:xfrm>
          <a:prstGeom prst="roundRect">
            <a:avLst/>
          </a:prstGeo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2019 Projections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39BBAF-855F-4F70-9C22-A79767275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165990"/>
              </p:ext>
            </p:extLst>
          </p:nvPr>
        </p:nvGraphicFramePr>
        <p:xfrm>
          <a:off x="1040130" y="2485736"/>
          <a:ext cx="6160770" cy="3708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80385">
                  <a:extLst>
                    <a:ext uri="{9D8B030D-6E8A-4147-A177-3AD203B41FA5}">
                      <a16:colId xmlns:a16="http://schemas.microsoft.com/office/drawing/2014/main" val="89159326"/>
                    </a:ext>
                  </a:extLst>
                </a:gridCol>
                <a:gridCol w="3080385">
                  <a:extLst>
                    <a:ext uri="{9D8B030D-6E8A-4147-A177-3AD203B41FA5}">
                      <a16:colId xmlns:a16="http://schemas.microsoft.com/office/drawing/2014/main" val="4121937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8377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0836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U6 Boys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841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U6 Girls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7029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U8 Boys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9233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U8 Girls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1471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U10 Boys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8172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U10 Girls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0975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U12 Boys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1974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U12 Girls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9184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03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A1E0-4F2B-4C3F-BB9B-39E664984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1042416"/>
            <a:ext cx="11055096" cy="1121107"/>
          </a:xfrm>
          <a:prstGeom prst="roundRect">
            <a:avLst/>
          </a:prstGeo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Points of Interest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D2210-AF10-4D77-B9E7-A4FE65649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3469"/>
            <a:ext cx="9144000" cy="4123041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 Fun Fair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Very few inquiries about 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 complaints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Fury Day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Low interest among U3-U4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Wanted to play regular scheduled games on the Saturday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Combined U10-U12 Girls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Successful at keeping girls registered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41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110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Mini-Soccer 2018</vt:lpstr>
      <vt:lpstr>2018 Registration Numbers</vt:lpstr>
      <vt:lpstr>2019 Projections</vt:lpstr>
      <vt:lpstr>Points of Interest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Mini-Soccer 2018</dc:title>
  <dc:creator>Young, Rance</dc:creator>
  <cp:lastModifiedBy>Young, Rance</cp:lastModifiedBy>
  <cp:revision>10</cp:revision>
  <dcterms:created xsi:type="dcterms:W3CDTF">2018-10-13T13:10:08Z</dcterms:created>
  <dcterms:modified xsi:type="dcterms:W3CDTF">2018-10-15T20:35:06Z</dcterms:modified>
</cp:coreProperties>
</file>